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0" r:id="rId8"/>
    <p:sldId id="267" r:id="rId9"/>
    <p:sldId id="268" r:id="rId10"/>
    <p:sldId id="269" r:id="rId11"/>
    <p:sldId id="257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FBF5"/>
    <a:srgbClr val="9945D8"/>
    <a:srgbClr val="4C569D"/>
    <a:srgbClr val="5171F0"/>
    <a:srgbClr val="A6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241CB-EEBF-E309-F885-3D629E0E3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417B38-96FB-1525-6677-B034312CE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36923-BD6A-EF5C-C6EA-C33B0C21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85337-3BB5-7EE4-C27A-DB73E909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FC375-84CB-9808-23C4-F5AEA39B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4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8A390-0B7A-02BF-44A3-01F5BFAB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413D20-1B86-036D-A1F6-E061C2E97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9B778-9FE6-9D8F-F48D-130E90C1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FAC35-AA11-1013-3129-E11DE7E2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31AE0-4667-20F8-15B4-B824F6CF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41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B127CF-492B-826D-A09F-25F7A9F37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EEF1A9-1044-60EB-04D4-6A44BBC06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082A36-ECDC-2F44-0823-5EA1F281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08DB6F-59E6-48BF-F7B1-6E2AD2C9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49857-0536-DD24-7AEA-C4D10B5F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7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E35BC-CEED-7690-D106-2CA520A2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18B1F-3F31-407A-3BF4-98888504A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E4560E-8410-B6E6-8127-76E031F3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83AA04-5F03-4AD4-A3D1-7C105556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E463D-1334-6E12-1169-DD2A52A0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7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56376-18DC-3757-26CA-D9B52340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1C444-9DCF-6C0D-19D7-21D407DFA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025C5B-326F-E176-81C5-C4337454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48FDB1-F1DD-F55F-DF0F-CAC33D75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BD045-63A3-206E-68C2-4315AA6E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1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4F07A-3084-68C0-3549-F9EB7E9C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1E167A-71B4-1EB9-A635-EDF8B212C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34B2A-69E1-4A91-F60A-6586F6105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E36DB5-B052-3BAA-470B-D3ED29A3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57B41F-412E-4A91-1A52-DFD1078A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A1F16-0CBF-5F73-B442-8E658706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4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AF0AB-CC0D-516D-CBA3-A8B2D2E16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1540E-AAA8-C2C4-404C-DB462A74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50B152-72CD-1FE9-ACE2-A562E23AC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E96FFB-16CB-C79B-C3A7-8EC7D34A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886BC9-D010-69D6-2A29-656DD1B17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E6F3BD-09FF-8BFA-4F56-F4C8EA27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34370C-4F60-ABA3-0FDC-0932832D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FFA056-A3B7-DBAB-9A9C-78B63B34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6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E0C3E-2FA5-838C-65B5-1B6D10D1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BFABD2-52E1-E84B-1915-C30E1228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F3CFEC-5360-003E-10DB-5C0778F7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A263CB-A32C-F6D5-745B-6A7B8252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75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5FDC79-E813-8E61-4A7A-0D0AB192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EC3668-3386-BDCE-48F7-C43F87E0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1C3F10-C16F-7F7B-3455-16B8C650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52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CD863-6484-9287-3507-2440EB7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59C637-211D-761C-D3D1-8C8F36E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02CE7-0212-775A-C054-05FEE7B2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CD8B6-809B-CC28-ABB7-EBD533C7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69EAE-1C5C-C40C-F351-7CD3B376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ACDC04-58D5-79B6-7A4F-AFFDE984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25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92114-C5C7-C453-EDEB-864C2ED9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4458E-F11E-F57A-34FF-65EF35CAA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D8CFC-E466-21E2-6245-A69A738AC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9C913F-A14E-B8BC-5E86-0B7B767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4E1D9A-939A-B67F-E71C-78895410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62BD7-B501-6C98-D0BA-73E28F57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9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1ABC1-DAFC-6167-4863-18C4E651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E60D7-9EB3-F685-7909-64B08D5E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E7FE83-54F2-82E9-C3D1-4C7B75FC7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F78C-F34E-4744-9A4B-7CF16BFB1F11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E1A95-B173-E9BA-48DE-0C085D7DE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6B43D-1069-DEAF-1055-4774EFAA4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13E23-D64A-4CA1-B114-EE915E463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59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ED17A1-FC18-BB70-EC55-BC5E00FA2276}"/>
              </a:ext>
            </a:extLst>
          </p:cNvPr>
          <p:cNvSpPr/>
          <p:nvPr/>
        </p:nvSpPr>
        <p:spPr>
          <a:xfrm>
            <a:off x="1364566" y="2546252"/>
            <a:ext cx="10199078" cy="40248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9CFBF5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«Внедрение образовательной платформы "</a:t>
            </a:r>
            <a:r>
              <a:rPr lang="ru-RU" sz="3600" b="1" dirty="0" err="1">
                <a:solidFill>
                  <a:schemeClr val="bg1"/>
                </a:solidFill>
              </a:rPr>
              <a:t>Сферум</a:t>
            </a:r>
            <a:r>
              <a:rPr lang="ru-RU" sz="3600" b="1" dirty="0">
                <a:solidFill>
                  <a:schemeClr val="bg1"/>
                </a:solidFill>
              </a:rPr>
              <a:t>" в работу детского сада: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эффективные практики и новые возможности».</a:t>
            </a:r>
          </a:p>
          <a:p>
            <a:pPr algn="r"/>
            <a:endParaRPr lang="ru-RU" sz="2400" b="1" i="1" dirty="0">
              <a:solidFill>
                <a:srgbClr val="9CFBF5"/>
              </a:solidFill>
            </a:endParaRPr>
          </a:p>
          <a:p>
            <a:pPr algn="r"/>
            <a:endParaRPr lang="ru-RU" sz="2400" b="1" i="1" dirty="0">
              <a:solidFill>
                <a:srgbClr val="9CFBF5"/>
              </a:solidFill>
            </a:endParaRPr>
          </a:p>
          <a:p>
            <a:pPr algn="r"/>
            <a:r>
              <a:rPr lang="ru-RU" sz="2400" b="1" i="1" dirty="0">
                <a:solidFill>
                  <a:srgbClr val="9CFBF5"/>
                </a:solidFill>
              </a:rPr>
              <a:t>старший воспитатель </a:t>
            </a:r>
          </a:p>
          <a:p>
            <a:pPr algn="r"/>
            <a:r>
              <a:rPr lang="ru-RU" sz="2400" b="1" i="1" dirty="0">
                <a:solidFill>
                  <a:srgbClr val="9CFBF5"/>
                </a:solidFill>
              </a:rPr>
              <a:t> </a:t>
            </a:r>
            <a:r>
              <a:rPr lang="ru-RU" sz="2400" b="1" i="1" dirty="0" err="1">
                <a:solidFill>
                  <a:srgbClr val="9CFBF5"/>
                </a:solidFill>
              </a:rPr>
              <a:t>Варушина</a:t>
            </a:r>
            <a:r>
              <a:rPr lang="ru-RU" sz="2400" b="1" i="1" dirty="0">
                <a:solidFill>
                  <a:srgbClr val="9CFBF5"/>
                </a:solidFill>
              </a:rPr>
              <a:t> Марина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387717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219A0-0E37-31D1-B27B-CCBE4951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EBDC75-3BFB-B398-D982-05CD83E41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4B01B1-5075-F624-61D0-11CE41386D7D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20A1CE-E006-D92A-53D7-9A8F96903FF5}"/>
              </a:ext>
            </a:extLst>
          </p:cNvPr>
          <p:cNvSpPr/>
          <p:nvPr/>
        </p:nvSpPr>
        <p:spPr>
          <a:xfrm>
            <a:off x="2264899" y="288932"/>
            <a:ext cx="7272997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Удобные инструменты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4ABE82-BB41-8A04-9BA6-F04332BC6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9174">
            <a:off x="10325233" y="333707"/>
            <a:ext cx="1751428" cy="17514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D31097-0F07-2861-D99F-E4A03216BB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46" t="42848" r="15797" b="25048"/>
          <a:stretch/>
        </p:blipFill>
        <p:spPr>
          <a:xfrm>
            <a:off x="325353" y="2410287"/>
            <a:ext cx="5347064" cy="22016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6270A9-EE67-A0C8-7375-1610E7498A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375" t="70162" r="19465" b="10680"/>
          <a:stretch/>
        </p:blipFill>
        <p:spPr>
          <a:xfrm>
            <a:off x="1310288" y="4537672"/>
            <a:ext cx="5140171" cy="1313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45188D-B4A5-1DC0-79BD-BA511722D0C3}"/>
              </a:ext>
            </a:extLst>
          </p:cNvPr>
          <p:cNvSpPr txBox="1"/>
          <p:nvPr/>
        </p:nvSpPr>
        <p:spPr>
          <a:xfrm>
            <a:off x="159797" y="1623690"/>
            <a:ext cx="5841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CFBF5"/>
                </a:solidFill>
              </a:rPr>
              <a:t>С</a:t>
            </a:r>
            <a:r>
              <a:rPr lang="ru-RU" sz="1800" b="1" i="1" dirty="0">
                <a:solidFill>
                  <a:srgbClr val="9CFBF5"/>
                </a:solidFill>
              </a:rPr>
              <a:t>ообщение с гарантированным подтверждением о прочтении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E6C446-D44C-E452-528F-6832BBF0DC55}"/>
              </a:ext>
            </a:extLst>
          </p:cNvPr>
          <p:cNvSpPr txBox="1"/>
          <p:nvPr/>
        </p:nvSpPr>
        <p:spPr>
          <a:xfrm>
            <a:off x="6001304" y="204095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9CFBF5"/>
                </a:solidFill>
              </a:rPr>
              <a:t>Видеочаты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D4504C-1671-7199-AF43-52D086B0EA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46" t="1319" r="10885" b="14060"/>
          <a:stretch/>
        </p:blipFill>
        <p:spPr>
          <a:xfrm>
            <a:off x="8144988" y="2536352"/>
            <a:ext cx="3867860" cy="25196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89CC41-80BB-4D52-9B91-8FA65C7A5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93" y="3700913"/>
            <a:ext cx="1734210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4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EBF17-436F-17A2-7DD1-FBF255270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487139-4C7B-F3D9-CF09-6D4E41094213}"/>
              </a:ext>
            </a:extLst>
          </p:cNvPr>
          <p:cNvSpPr/>
          <p:nvPr/>
        </p:nvSpPr>
        <p:spPr>
          <a:xfrm>
            <a:off x="736847" y="211561"/>
            <a:ext cx="11156665" cy="582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9CFBF5"/>
                </a:solidFill>
              </a:rPr>
              <a:t>Несомненные «плюсы»: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удобное пространство для внутренней коммуникации;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возможность оперативно собирать и реагировать на информацию;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широкий функционал платформы - разные формы обратной связи;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возможность разделить чаты по тематике и их назначению.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56D599-3626-C01C-B094-7235AEECC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82" y="4803250"/>
            <a:ext cx="1836701" cy="18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0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84CA0-147D-CE50-E172-A082B62B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67B548-E594-5AFE-FBC7-FBD02C6C5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47D82E-5964-6334-AB42-64CB2B00EF32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C26F99-CB0E-53FC-7073-9DF05D41B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05" y="990905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85553-CE6B-2EE2-079E-6AC79B40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38091-7878-72B8-675A-A6528DB3B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32E6AF-7E64-56EF-2AFB-62E19696BA16}"/>
              </a:ext>
            </a:extLst>
          </p:cNvPr>
          <p:cNvSpPr/>
          <p:nvPr/>
        </p:nvSpPr>
        <p:spPr>
          <a:xfrm>
            <a:off x="298488" y="1366787"/>
            <a:ext cx="11405831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chemeClr val="bg1"/>
                </a:solidFill>
                <a:highlight>
                  <a:srgbClr val="9945D8"/>
                </a:highlight>
              </a:rPr>
              <a:t>ВАЖНО!!!</a:t>
            </a:r>
          </a:p>
          <a:p>
            <a:endParaRPr lang="ru-RU" sz="3600" dirty="0">
              <a:solidFill>
                <a:schemeClr val="bg1"/>
              </a:solidFill>
            </a:endParaRPr>
          </a:p>
          <a:p>
            <a:r>
              <a:rPr lang="ru-RU" sz="3600" dirty="0">
                <a:solidFill>
                  <a:schemeClr val="bg1"/>
                </a:solidFill>
              </a:rPr>
              <a:t>Любое внедрение изменений должно быть </a:t>
            </a:r>
            <a:r>
              <a:rPr lang="ru-RU" sz="3600" b="1" i="1" u="sng" dirty="0">
                <a:solidFill>
                  <a:schemeClr val="bg1"/>
                </a:solidFill>
              </a:rPr>
              <a:t>системным процессом,   </a:t>
            </a:r>
            <a:r>
              <a:rPr lang="ru-RU" sz="3600" dirty="0">
                <a:solidFill>
                  <a:schemeClr val="bg1"/>
                </a:solidFill>
              </a:rPr>
              <a:t>который можно разложить на этапы, </a:t>
            </a:r>
          </a:p>
          <a:p>
            <a:r>
              <a:rPr lang="ru-RU" sz="3600" dirty="0">
                <a:solidFill>
                  <a:schemeClr val="bg1"/>
                </a:solidFill>
              </a:rPr>
              <a:t>которые можно спроектировать и спрогнозировать!</a:t>
            </a:r>
          </a:p>
          <a:p>
            <a:endParaRPr lang="ru-RU" sz="3600" dirty="0">
              <a:solidFill>
                <a:schemeClr val="bg1"/>
              </a:solidFill>
              <a:highlight>
                <a:srgbClr val="9945D8"/>
              </a:highlight>
            </a:endParaRPr>
          </a:p>
          <a:p>
            <a:r>
              <a:rPr lang="ru-RU" sz="3600" dirty="0" err="1">
                <a:solidFill>
                  <a:schemeClr val="bg1"/>
                </a:solidFill>
                <a:highlight>
                  <a:srgbClr val="9945D8"/>
                </a:highlight>
              </a:rPr>
              <a:t>Лайфхак</a:t>
            </a:r>
            <a:r>
              <a:rPr lang="ru-RU" sz="3600" dirty="0">
                <a:solidFill>
                  <a:schemeClr val="bg1"/>
                </a:solidFill>
                <a:highlight>
                  <a:srgbClr val="9945D8"/>
                </a:highlight>
              </a:rPr>
              <a:t>: </a:t>
            </a:r>
          </a:p>
          <a:p>
            <a:r>
              <a:rPr lang="ru-RU" sz="3600" dirty="0">
                <a:solidFill>
                  <a:schemeClr val="bg1"/>
                </a:solidFill>
              </a:rPr>
              <a:t>собственный пример руководителя!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63E9B-DD02-EBAE-0F1D-46D529EED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689" y="5170182"/>
            <a:ext cx="1399431" cy="13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D3CA2-1F62-FA99-9CE9-CE38BBEC1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96B31D-B6BE-0870-5910-C128EFF07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6B9894-8556-B088-5165-A70D278C9BDD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37A6BB-154A-0E8A-5036-55FB2F5C7B40}"/>
              </a:ext>
            </a:extLst>
          </p:cNvPr>
          <p:cNvSpPr/>
          <p:nvPr/>
        </p:nvSpPr>
        <p:spPr>
          <a:xfrm>
            <a:off x="2264899" y="288932"/>
            <a:ext cx="7272997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 шаг -  «обязательные» чаты!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607F53-D118-1F37-BA39-39F05D9A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184" r="-4026" b="47604"/>
          <a:stretch/>
        </p:blipFill>
        <p:spPr>
          <a:xfrm>
            <a:off x="271898" y="1485958"/>
            <a:ext cx="5629499" cy="3075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CABC0E-2F96-DD79-689F-200EA6A03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6" y="1391474"/>
            <a:ext cx="2078266" cy="35942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CAEDED-E1FB-7194-9C65-2D7144DC5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10" y="1829522"/>
            <a:ext cx="1969599" cy="3406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5D7D49-3138-71F9-7B92-A4C142E4A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24" y="2410839"/>
            <a:ext cx="2078266" cy="35942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86F43-23FE-393B-0A3A-3E668B0632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93" y="4547135"/>
            <a:ext cx="2088103" cy="20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D492C-7761-97FC-69C2-5C7AD8864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258AA-7347-55CE-E386-D916C543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B489A0-3FA2-6325-70CE-C8C988173632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4C25AB-6F1F-59F8-2FB4-1CA3CCACE50D}"/>
              </a:ext>
            </a:extLst>
          </p:cNvPr>
          <p:cNvSpPr/>
          <p:nvPr/>
        </p:nvSpPr>
        <p:spPr>
          <a:xfrm>
            <a:off x="2264899" y="288932"/>
            <a:ext cx="7272997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 шаг -  «обязательные» чаты!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26249-7A6D-425B-A673-D1A273FB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01" y="147371"/>
            <a:ext cx="2271874" cy="2271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0E9A7-2EEF-D1F4-3030-901CF0E5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79" b="42422"/>
          <a:stretch/>
        </p:blipFill>
        <p:spPr>
          <a:xfrm>
            <a:off x="207535" y="1485958"/>
            <a:ext cx="3981668" cy="21899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80AEBF-A08E-D004-9F73-51A21068A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69" y="1067355"/>
            <a:ext cx="2721854" cy="32631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25D078-9790-7EA6-5F6A-4854A6226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4" y="4153291"/>
            <a:ext cx="2727928" cy="20009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C11DBF-D5C7-DA14-3894-4779BBC06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389" y="3577507"/>
            <a:ext cx="1751628" cy="30293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E1B34E-9F9D-1F10-6470-FD8FB469F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21" y="1247616"/>
            <a:ext cx="2335836" cy="40266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BDC9383-88B7-E91E-CF2A-D0AACB3BB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925" y="2756563"/>
            <a:ext cx="2565295" cy="40090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93CCB7-F830-6CA2-9BAB-A46E19FD2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91" y="3123936"/>
            <a:ext cx="2299420" cy="3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2E3CF0-6F0B-6435-BFE0-BBD6504D0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3FB945-8D6B-A6E3-DD45-139478E4C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C7C15B-8606-97CB-18B3-E54619A66CCF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B12785-293A-ADF0-BAC3-069BF2E6A853}"/>
              </a:ext>
            </a:extLst>
          </p:cNvPr>
          <p:cNvSpPr/>
          <p:nvPr/>
        </p:nvSpPr>
        <p:spPr>
          <a:xfrm>
            <a:off x="2264899" y="288932"/>
            <a:ext cx="7272997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2 шаг -  «тематические» чаты!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1EC4E4-B545-1057-56CB-C2491F599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955" y="5072047"/>
            <a:ext cx="1458045" cy="15143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172D20-0611-5542-7888-BF9B6EF3A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7" y="1162255"/>
            <a:ext cx="2956264" cy="52555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03E9B5-41BA-1580-5186-4DE733C6C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480" y="1210972"/>
            <a:ext cx="2956264" cy="52555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A21718-C9AA-D35C-CEC6-C10ECD75A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73" y="1210972"/>
            <a:ext cx="2956264" cy="52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4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10F5D-7822-3770-37D0-DC451B6A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83646C-A35C-A037-A887-1BB30C9B0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7BAD37-E3E2-AC10-57CB-200ECF27390D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B9D8E8-2E8D-543D-9B8E-E109B6BBA87B}"/>
              </a:ext>
            </a:extLst>
          </p:cNvPr>
          <p:cNvSpPr/>
          <p:nvPr/>
        </p:nvSpPr>
        <p:spPr>
          <a:xfrm>
            <a:off x="2264899" y="288932"/>
            <a:ext cx="7272997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3ACDD1-9F05-9674-C57E-8DF4E58EE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935" y="878305"/>
            <a:ext cx="2956264" cy="5255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E4F91A-ED7E-B835-6AF2-C52C79533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4" y="4565911"/>
            <a:ext cx="2014543" cy="20922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628687-3FB4-D21B-2637-3E61E7B5A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3117" y="878305"/>
            <a:ext cx="2956264" cy="52555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6E75A-417D-6B45-2BF3-185BC8B39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7934" y="878305"/>
            <a:ext cx="2956263" cy="52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6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1D75F3-A43A-70FB-C233-008BF7E70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18F4C1-BF91-2F6B-EB13-686ECA40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5B73FC-2E90-386E-BDF3-2854A1108296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D3E7B3-E1FA-E281-F2C1-72A021A24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/>
          <a:stretch/>
        </p:blipFill>
        <p:spPr>
          <a:xfrm>
            <a:off x="4624586" y="42920"/>
            <a:ext cx="2249949" cy="38765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4C3919-829F-8B9E-2C77-8890EF229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5" y="2148284"/>
            <a:ext cx="3284699" cy="48105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90738F-97E7-17B3-1CD0-564F259BB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43" y="1268508"/>
            <a:ext cx="2681174" cy="47665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8220BE-7AB9-E773-C81E-5CF13637B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b="2312"/>
          <a:stretch/>
        </p:blipFill>
        <p:spPr>
          <a:xfrm>
            <a:off x="7133448" y="42920"/>
            <a:ext cx="2469460" cy="48105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59D4ABD-398F-E66E-2D39-9E0DFA981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" y="1517993"/>
            <a:ext cx="2249948" cy="39999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9F3A8D-5972-DAE2-40CE-39C3F3680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16" y="3439337"/>
            <a:ext cx="2418925" cy="43003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1E6595-56F4-A785-83D2-D680C2DA5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/>
          <a:stretch/>
        </p:blipFill>
        <p:spPr>
          <a:xfrm>
            <a:off x="9655512" y="-767231"/>
            <a:ext cx="2458345" cy="42065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559EAD-3069-18BC-DB65-02FB49C56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" b="55421"/>
          <a:stretch/>
        </p:blipFill>
        <p:spPr>
          <a:xfrm>
            <a:off x="1452694" y="20676"/>
            <a:ext cx="3128812" cy="13802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99D003-A3C1-5205-7021-1874FE37C2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47" y="3348713"/>
            <a:ext cx="2290051" cy="40712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4955E-A189-BBAF-25C4-56600B9681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/>
          <a:stretch/>
        </p:blipFill>
        <p:spPr>
          <a:xfrm>
            <a:off x="9688062" y="2961556"/>
            <a:ext cx="2469460" cy="43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72A9C-F149-EF78-92B8-194AB0BBA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BD7BE-C09D-0366-2E11-3D9063FB0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AB2709-130B-D688-C812-299D5BA5ECC8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673A91-A74A-820D-FD90-E30891748613}"/>
              </a:ext>
            </a:extLst>
          </p:cNvPr>
          <p:cNvSpPr/>
          <p:nvPr/>
        </p:nvSpPr>
        <p:spPr>
          <a:xfrm>
            <a:off x="2264899" y="288932"/>
            <a:ext cx="7272997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Чаты -«</a:t>
            </a:r>
            <a:r>
              <a:rPr lang="ru-RU" sz="3200" b="1" dirty="0" err="1">
                <a:solidFill>
                  <a:schemeClr val="bg1"/>
                </a:solidFill>
              </a:rPr>
              <a:t>болталки</a:t>
            </a:r>
            <a:r>
              <a:rPr lang="ru-RU" sz="3200" b="1" dirty="0">
                <a:solidFill>
                  <a:schemeClr val="bg1"/>
                </a:solidFill>
              </a:rPr>
              <a:t>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C56D66-3841-923B-A6DA-D0416C744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293" y="1400701"/>
            <a:ext cx="2839658" cy="49833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B60045-EFF2-66B3-2A8B-C8248AB4D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/>
          <a:stretch/>
        </p:blipFill>
        <p:spPr>
          <a:xfrm>
            <a:off x="4321425" y="1436357"/>
            <a:ext cx="2902216" cy="50301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15097D-FBF2-15CC-A9EC-6EB50CEB8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/>
          <a:stretch/>
        </p:blipFill>
        <p:spPr>
          <a:xfrm>
            <a:off x="7606348" y="1493716"/>
            <a:ext cx="2902217" cy="5015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852F3-942B-F858-581F-511EF90B9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19553">
            <a:off x="10488373" y="1056591"/>
            <a:ext cx="1751428" cy="17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77C34-ADEB-AADE-6CDF-85854CB6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0F3196-4CC3-74A6-0798-2ABCF459D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" y="211560"/>
            <a:ext cx="1238241" cy="133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E7EEEE-63BC-0862-A317-A007E1834870}"/>
              </a:ext>
            </a:extLst>
          </p:cNvPr>
          <p:cNvSpPr/>
          <p:nvPr/>
        </p:nvSpPr>
        <p:spPr>
          <a:xfrm>
            <a:off x="1536729" y="1366787"/>
            <a:ext cx="9099187" cy="4668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849690-2EFA-1902-D840-C0CCE383F51D}"/>
              </a:ext>
            </a:extLst>
          </p:cNvPr>
          <p:cNvSpPr/>
          <p:nvPr/>
        </p:nvSpPr>
        <p:spPr>
          <a:xfrm>
            <a:off x="1447061" y="288932"/>
            <a:ext cx="8090836" cy="897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Удобные инструменты.</a:t>
            </a:r>
          </a:p>
          <a:p>
            <a:r>
              <a:rPr lang="ru-RU" sz="3200" b="1" i="1" dirty="0">
                <a:solidFill>
                  <a:srgbClr val="9CFBF5"/>
                </a:solidFill>
              </a:rPr>
              <a:t>Сбор файлов.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7F20B3-9215-B5F7-DD4A-EA881E901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9174">
            <a:off x="8540822" y="4461825"/>
            <a:ext cx="1751428" cy="17514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8824D8-26FC-60A1-9A29-4CD004383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"/>
          <a:stretch/>
        </p:blipFill>
        <p:spPr>
          <a:xfrm>
            <a:off x="542631" y="1703073"/>
            <a:ext cx="2839658" cy="44679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42EC15-7123-CA29-C6C3-B482ECC5A1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711" t="19378" r="33216" b="16443"/>
          <a:stretch/>
        </p:blipFill>
        <p:spPr>
          <a:xfrm>
            <a:off x="4054287" y="1703073"/>
            <a:ext cx="2839658" cy="3195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ACAD0C-CBEE-0EF2-0521-4DE921D36C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369" t="6731" r="23106" b="58835"/>
          <a:stretch/>
        </p:blipFill>
        <p:spPr>
          <a:xfrm>
            <a:off x="7260252" y="1756295"/>
            <a:ext cx="3355759" cy="23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6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132</Words>
  <Application>Microsoft Office PowerPoint</Application>
  <PresentationFormat>Широкоэкранный</PresentationFormat>
  <Paragraphs>27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</dc:creator>
  <cp:lastModifiedBy>1</cp:lastModifiedBy>
  <cp:revision>13</cp:revision>
  <dcterms:created xsi:type="dcterms:W3CDTF">2024-11-07T08:56:38Z</dcterms:created>
  <dcterms:modified xsi:type="dcterms:W3CDTF">2024-11-12T08:21:57Z</dcterms:modified>
</cp:coreProperties>
</file>